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58" r:id="rId6"/>
    <p:sldId id="257" r:id="rId7"/>
    <p:sldId id="259" r:id="rId8"/>
    <p:sldId id="260" r:id="rId9"/>
    <p:sldId id="267" r:id="rId10"/>
    <p:sldId id="266" r:id="rId11"/>
    <p:sldId id="262" r:id="rId12"/>
    <p:sldId id="26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F750D-76E6-48CD-AE3D-B138338B1435}" type="datetimeFigureOut">
              <a:rPr lang="en-US" smtClean="0"/>
              <a:pPr/>
              <a:t>1/2/2012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E291F-9331-4C2A-971A-C3B963BCF3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F750D-76E6-48CD-AE3D-B138338B1435}" type="datetimeFigureOut">
              <a:rPr lang="en-US" smtClean="0"/>
              <a:pPr/>
              <a:t>1/2/2012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E291F-9331-4C2A-971A-C3B963BCF3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F750D-76E6-48CD-AE3D-B138338B1435}" type="datetimeFigureOut">
              <a:rPr lang="en-US" smtClean="0"/>
              <a:pPr/>
              <a:t>1/2/2012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E291F-9331-4C2A-971A-C3B963BCF3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F750D-76E6-48CD-AE3D-B138338B1435}" type="datetimeFigureOut">
              <a:rPr lang="en-US" smtClean="0"/>
              <a:pPr/>
              <a:t>1/2/2012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E291F-9331-4C2A-971A-C3B963BCF3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F750D-76E6-48CD-AE3D-B138338B1435}" type="datetimeFigureOut">
              <a:rPr lang="en-US" smtClean="0"/>
              <a:pPr/>
              <a:t>1/2/2012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E291F-9331-4C2A-971A-C3B963BCF3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F750D-76E6-48CD-AE3D-B138338B1435}" type="datetimeFigureOut">
              <a:rPr lang="en-US" smtClean="0"/>
              <a:pPr/>
              <a:t>1/2/2012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E291F-9331-4C2A-971A-C3B963BCF3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F750D-76E6-48CD-AE3D-B138338B1435}" type="datetimeFigureOut">
              <a:rPr lang="en-US" smtClean="0"/>
              <a:pPr/>
              <a:t>1/2/2012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E291F-9331-4C2A-971A-C3B963BCF3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F750D-76E6-48CD-AE3D-B138338B1435}" type="datetimeFigureOut">
              <a:rPr lang="en-US" smtClean="0"/>
              <a:pPr/>
              <a:t>1/2/2012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E291F-9331-4C2A-971A-C3B963BCF3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F750D-76E6-48CD-AE3D-B138338B1435}" type="datetimeFigureOut">
              <a:rPr lang="en-US" smtClean="0"/>
              <a:pPr/>
              <a:t>1/2/2012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E291F-9331-4C2A-971A-C3B963BCF3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F750D-76E6-48CD-AE3D-B138338B1435}" type="datetimeFigureOut">
              <a:rPr lang="en-US" smtClean="0"/>
              <a:pPr/>
              <a:t>1/2/2012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E291F-9331-4C2A-971A-C3B963BCF3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F750D-76E6-48CD-AE3D-B138338B1435}" type="datetimeFigureOut">
              <a:rPr lang="en-US" smtClean="0"/>
              <a:pPr/>
              <a:t>1/2/2012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E291F-9331-4C2A-971A-C3B963BCF3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F750D-76E6-48CD-AE3D-B138338B1435}" type="datetimeFigureOut">
              <a:rPr lang="en-US" smtClean="0"/>
              <a:pPr/>
              <a:t>1/2/2012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E291F-9331-4C2A-971A-C3B963BCF3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CHAMPS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ICONS and </a:t>
            </a:r>
            <a:r>
              <a:rPr lang="en-US" dirty="0" err="1" smtClean="0"/>
              <a:t>Reproducibles</a:t>
            </a:r>
            <a:endParaRPr lang="en-US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2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1000" y="30480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Whole Class Instruction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200400" y="28956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Small Group Instruction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04800" y="58674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Test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172200" y="2895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Class at Rug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371600"/>
            <a:ext cx="1568745" cy="172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1447800"/>
            <a:ext cx="1752600" cy="1576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1219200"/>
            <a:ext cx="1785937" cy="1658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4038600"/>
            <a:ext cx="1647713" cy="1506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Movement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1524000"/>
            <a:ext cx="1447800" cy="173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1295400"/>
            <a:ext cx="1924051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447800"/>
            <a:ext cx="1676400" cy="174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4114800"/>
            <a:ext cx="1527837" cy="1553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1" y="4343400"/>
            <a:ext cx="1779252" cy="1640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0800" y="4343400"/>
            <a:ext cx="1524000" cy="1328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609600" y="32766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May not Sharpe pencil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505200" y="5715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May drink water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81000" y="58674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May Use Bathroom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400800" y="32766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May turn in work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429000" y="32004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May Sharpen Pencil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400800" y="5867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May line up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Participation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447800"/>
            <a:ext cx="1679183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371599"/>
            <a:ext cx="1447800" cy="211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038600"/>
            <a:ext cx="1576902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3962400"/>
            <a:ext cx="1981200" cy="194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3810000"/>
            <a:ext cx="2252662" cy="1729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1524000"/>
            <a:ext cx="1828800" cy="2307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533400" y="3657600"/>
            <a:ext cx="182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Read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096000" y="5486400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Talk respectfully and quietly with one another. Listen when one person talks.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352800" y="60198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Listen, answer/ ask questions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33400" y="59436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 and Take Notes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352800" y="3505200"/>
            <a:ext cx="182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096000" y="3429000"/>
            <a:ext cx="182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57200"/>
            <a:ext cx="2286000" cy="2699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505200"/>
            <a:ext cx="2407677" cy="2736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4114800"/>
            <a:ext cx="4114800" cy="1524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4114800"/>
            <a:ext cx="1981200" cy="20113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2428875" cy="2933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352800"/>
            <a:ext cx="238269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4114800"/>
            <a:ext cx="4114800" cy="1524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4114800"/>
            <a:ext cx="1981200" cy="20113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2514600" cy="3276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200400"/>
            <a:ext cx="2532634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Voice Levels</a:t>
            </a:r>
            <a:endParaRPr 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95400"/>
            <a:ext cx="1371600" cy="1770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219200"/>
            <a:ext cx="1759169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447800"/>
            <a:ext cx="1676400" cy="1765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1524000"/>
            <a:ext cx="1581150" cy="168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3505200"/>
            <a:ext cx="1449049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0" y="3505200"/>
            <a:ext cx="1693864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43400" y="3505200"/>
            <a:ext cx="2071687" cy="367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05600" y="3429000"/>
            <a:ext cx="2205037" cy="522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Conversation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1" y="1676400"/>
            <a:ext cx="140077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600200"/>
            <a:ext cx="1704975" cy="147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676400"/>
            <a:ext cx="1081210" cy="1462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1524000"/>
            <a:ext cx="1371600" cy="1770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457200" y="32004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Talk with another student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2438400" y="3352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Talk quietly with your group.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4648200" y="33528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Raise your hand and wait for you to be called on.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6629400" y="3352800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No talking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</a:t>
            </a:r>
            <a:endParaRPr lang="en-US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600200"/>
            <a:ext cx="1704975" cy="147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828800"/>
            <a:ext cx="1081210" cy="1462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752600"/>
            <a:ext cx="1676400" cy="128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7600" y="1447800"/>
            <a:ext cx="1371600" cy="161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4191000"/>
            <a:ext cx="1676400" cy="152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09600" y="3352800"/>
            <a:ext cx="1447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Raise Hand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58674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Ask your shoulder buddy.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667000" y="32004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Ask anyone in your group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953000" y="32004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a group 2 Raise Hand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391400" y="31242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Help except in emergency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95400"/>
            <a:ext cx="1680064" cy="1676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295400"/>
            <a:ext cx="1456986" cy="1568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1371600"/>
            <a:ext cx="1986613" cy="1541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3733800"/>
            <a:ext cx="1628775" cy="2083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3657600"/>
            <a:ext cx="1981200" cy="208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3657600"/>
            <a:ext cx="1881187" cy="2064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381000" y="30480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Independent Seatwork w/ Teacher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200400" y="28956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Independent Seatwork  no Teacher  help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04800" y="58674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Silent Reading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971800" y="56388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Computer Lab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867400" y="56388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Clean Up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172200" y="28194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Cooperative Groups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95400"/>
            <a:ext cx="1680064" cy="1676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295400"/>
            <a:ext cx="1456986" cy="1568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1371600"/>
            <a:ext cx="1986613" cy="1541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3733800"/>
            <a:ext cx="1628775" cy="2083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3657600"/>
            <a:ext cx="1981200" cy="208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3657600"/>
            <a:ext cx="1881187" cy="2064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381000" y="30480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Independent Seatwork w/ Teacher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200400" y="28956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Independent Seatwork  no Teacher  help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04800" y="58674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Silent Reading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971800" y="56388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Computer Lab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867400" y="56388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Clean Up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172200" y="28194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Cooperative Groups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154</Words>
  <Application>Microsoft Office PowerPoint</Application>
  <PresentationFormat>On-screen Show (4:3)</PresentationFormat>
  <Paragraphs>47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CHAMPS </vt:lpstr>
      <vt:lpstr>Slide 2</vt:lpstr>
      <vt:lpstr>Slide 3</vt:lpstr>
      <vt:lpstr>Slide 4</vt:lpstr>
      <vt:lpstr>Voice Levels</vt:lpstr>
      <vt:lpstr>Conversation</vt:lpstr>
      <vt:lpstr>Help</vt:lpstr>
      <vt:lpstr>Activity</vt:lpstr>
      <vt:lpstr>Activity</vt:lpstr>
      <vt:lpstr>Activity 2</vt:lpstr>
      <vt:lpstr>Movement</vt:lpstr>
      <vt:lpstr>Participation</vt:lpstr>
    </vt:vector>
  </TitlesOfParts>
  <Company>Hueneme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EO Green</dc:creator>
  <cp:lastModifiedBy>EO Green</cp:lastModifiedBy>
  <cp:revision>9</cp:revision>
  <dcterms:created xsi:type="dcterms:W3CDTF">2011-10-26T18:57:15Z</dcterms:created>
  <dcterms:modified xsi:type="dcterms:W3CDTF">2012-01-02T20:41:21Z</dcterms:modified>
</cp:coreProperties>
</file>